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9"/>
  </p:notesMasterIdLst>
  <p:sldIdLst>
    <p:sldId id="260" r:id="rId2"/>
    <p:sldId id="265" r:id="rId3"/>
    <p:sldId id="266" r:id="rId4"/>
    <p:sldId id="258" r:id="rId5"/>
    <p:sldId id="272" r:id="rId6"/>
    <p:sldId id="280" r:id="rId7"/>
    <p:sldId id="273" r:id="rId8"/>
    <p:sldId id="275" r:id="rId9"/>
    <p:sldId id="269" r:id="rId10"/>
    <p:sldId id="276" r:id="rId11"/>
    <p:sldId id="277" r:id="rId12"/>
    <p:sldId id="271" r:id="rId13"/>
    <p:sldId id="278" r:id="rId14"/>
    <p:sldId id="270" r:id="rId15"/>
    <p:sldId id="279" r:id="rId16"/>
    <p:sldId id="264" r:id="rId17"/>
    <p:sldId id="281" r:id="rId18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8641" autoAdjust="0"/>
    <p:restoredTop sz="86433"/>
  </p:normalViewPr>
  <p:slideViewPr>
    <p:cSldViewPr snapToGrid="0">
      <p:cViewPr varScale="1">
        <p:scale>
          <a:sx n="76" d="100"/>
          <a:sy n="76" d="100"/>
        </p:scale>
        <p:origin x="82" y="18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 snapToGrid="0">
      <p:cViewPr varScale="1">
        <p:scale>
          <a:sx n="86" d="100"/>
          <a:sy n="86" d="100"/>
        </p:scale>
        <p:origin x="3928" y="2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2.png>
</file>

<file path=ppt/media/image3.png>
</file>

<file path=ppt/media/image4.png>
</file>

<file path=ppt/media/image5.tiff>
</file>

<file path=ppt/media/image6.jpe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Kopfzeilenplatzhalt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3" name="Datumsplatzhalt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AE4C77D-C166-4002-9DC0-8C50E2C130FF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4" name="Folienbildplatzhalt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de-CH"/>
          </a:p>
        </p:txBody>
      </p:sp>
      <p:sp>
        <p:nvSpPr>
          <p:cNvPr id="5" name="Notizenplatzhalt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de-CH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5A2FE6A-1462-4D01-8B12-C8BD6C67C828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223899418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olienbildplatzhalt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izenplatzhalt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A5A2FE6A-1462-4D01-8B12-C8BD6C67C828}" type="slidenum">
              <a:rPr lang="de-CH" smtClean="0"/>
              <a:t>4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2248061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D3B677-8B7C-4294-ADA5-A271D53250D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607230"/>
            <a:ext cx="9144000" cy="2387600"/>
          </a:xfrm>
        </p:spPr>
        <p:txBody>
          <a:bodyPr anchor="b"/>
          <a:lstStyle>
            <a:lvl1pPr algn="ctr">
              <a:defRPr sz="6000">
                <a:latin typeface="+mj-lt"/>
              </a:defRPr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B7315CDE-AC01-4E77-9F1C-7D94E76EBF2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056970"/>
            <a:ext cx="9144000" cy="1655762"/>
          </a:xfrm>
        </p:spPr>
        <p:txBody>
          <a:bodyPr>
            <a:normAutofit/>
          </a:bodyPr>
          <a:lstStyle>
            <a:lvl1pPr marL="0" indent="0" algn="ctr">
              <a:buNone/>
              <a:defRPr sz="2800">
                <a:latin typeface="+mj-lt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 dirty="0"/>
              <a:t>Master-Untertitelformat bearbeiten</a:t>
            </a:r>
            <a:endParaRPr lang="de-CH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1934066-E02A-E84B-B14D-ED72C2FF14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1E06E97B-9F4D-D54F-88E1-6E6447A59CD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10" name="Foliennummernplatzhalter 9">
            <a:extLst>
              <a:ext uri="{FF2B5EF4-FFF2-40B4-BE49-F238E27FC236}">
                <a16:creationId xmlns:a16="http://schemas.microsoft.com/office/drawing/2014/main" id="{90C0F188-EFE7-3346-8E03-1D1F0A749A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47172960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hf sldNum="0" hdr="0" ftr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BCACB7-B297-4A20-A7B6-26C073AD67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2F07977C-3CA0-446E-BB70-AF802AF8305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46C99BB9-5C6D-4D10-AC3C-BFEACAB461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BF974E1A-04DA-45E5-BFD8-CDD1ACD0392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F1725571-B632-44AD-BC52-291B2FBF9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CDBEED0-C9D8-4D5E-B875-5CCAEC8045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80996287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82097C4-6241-4554-917B-84AD4EF1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21975377-8758-4B4E-ADAC-704D0F7BEC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6AD87E8-386A-4AD0-A544-F3162BC8CA8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5AE7900-EFEE-473A-8BCF-2F4316FF2B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E8425B5A-8649-4D80-98E5-5B0E7DE57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762202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2B6A88C-CF52-435D-B932-7A9D2C04464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977CB10C-4C68-4628-A80B-A08552BEE3B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182D60F-C00D-4876-A28A-851F02A381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AB369CA-8F47-4249-832C-62BBD57522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F617E63-F917-48AC-A293-FCCD8731EE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5926864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1F14CA5-3CFF-4671-BFCF-4C79B4092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E54FDCE1-3671-4842-AF97-CED1C45C46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>
            <a:lvl1pPr>
              <a:defRPr sz="4000">
                <a:latin typeface="+mj-lt"/>
              </a:defRPr>
            </a:lvl1pPr>
            <a:lvl2pPr>
              <a:defRPr sz="3600">
                <a:latin typeface="+mj-lt"/>
              </a:defRPr>
            </a:lvl2pPr>
            <a:lvl3pPr>
              <a:defRPr sz="3200">
                <a:latin typeface="+mj-lt"/>
              </a:defRPr>
            </a:lvl3pPr>
            <a:lvl4pPr>
              <a:defRPr sz="2800">
                <a:latin typeface="+mj-lt"/>
              </a:defRPr>
            </a:lvl4pPr>
            <a:lvl5pPr>
              <a:defRPr sz="2800"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BABDBD9E-27EB-4348-8551-49334DF409D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12.06.2019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8DF9935-6658-4E34-9F42-8635744248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 dirty="0"/>
              <a:t>pro2E – Team 5</a:t>
            </a:r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33C7D2-ED30-4E3C-B726-827363C10C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latin typeface="+mj-lt"/>
              </a:defRPr>
            </a:lvl1pPr>
          </a:lstStyle>
          <a:p>
            <a:fld id="{B038332A-3F1F-41FE-9C06-1F25A7322B9B}" type="slidenum">
              <a:rPr lang="de-CH" smtClean="0"/>
              <a:pPr/>
              <a:t>‹Nr.›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70719772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>
        <p:tmplLst>
          <p:tmpl lvl="1">
            <p:tnLst>
              <p:par>
                <p:cTn presetID="1" presetClass="entr" presetSubtype="0" fill="hold" nodeType="click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2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3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4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  <p:tmpl lvl="5">
            <p:tnLst>
              <p:par>
                <p:cTn presetID="1" presetClass="entr" presetSubtype="0" fill="hold" nodeType="withEffect">
                  <p:stCondLst>
                    <p:cond delay="0"/>
                  </p:stCondLst>
                  <p:childTnLst>
                    <p:set>
                      <p:cBhvr>
                        <p:cTn dur="1" fill="hold">
                          <p:stCondLst>
                            <p:cond delay="0"/>
                          </p:stCondLst>
                        </p:cTn>
                        <p:tgtEl>
                          <p:spTgt spid="3"/>
                        </p:tgtEl>
                        <p:attrNameLst>
                          <p:attrName>style.visibility</p:attrName>
                        </p:attrNameLst>
                      </p:cBhvr>
                      <p:to>
                        <p:strVal val="visible"/>
                      </p:to>
                    </p:set>
                  </p:childTnLst>
                </p:cTn>
              </p:par>
            </p:tnLst>
          </p:tmpl>
        </p:tmplLst>
      </p:bldP>
    </p:bldLst>
  </p:timing>
  <p:hf hdr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bschnitts-&#10;überschrif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8041215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eer_Luca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Datumsplatzhalter 3">
            <a:extLst>
              <a:ext uri="{FF2B5EF4-FFF2-40B4-BE49-F238E27FC236}">
                <a16:creationId xmlns:a16="http://schemas.microsoft.com/office/drawing/2014/main" id="{05B0256F-CECE-7441-BE54-6630EB3CA605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12.06.2019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10300348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BFF843C-58E7-4B15-9F07-5784C4E0DD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sz="5400"/>
            </a:lvl1pPr>
          </a:lstStyle>
          <a:p>
            <a:r>
              <a:rPr lang="de-DE" dirty="0"/>
              <a:t>Mastertitelformat bearbeiten</a:t>
            </a:r>
            <a:endParaRPr lang="de-CH" dirty="0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429F67D2-83BF-49D9-9904-958996AA08C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>
            <a:lvl1pPr>
              <a:defRPr>
                <a:latin typeface="+mj-lt"/>
              </a:defRPr>
            </a:lvl1pPr>
            <a:lvl2pPr>
              <a:defRPr>
                <a:latin typeface="+mj-lt"/>
              </a:defRPr>
            </a:lvl2pPr>
            <a:lvl3pPr>
              <a:defRPr>
                <a:latin typeface="+mj-lt"/>
              </a:defRPr>
            </a:lvl3pPr>
            <a:lvl4pPr>
              <a:defRPr>
                <a:latin typeface="+mj-lt"/>
              </a:defRPr>
            </a:lvl4pPr>
            <a:lvl5pPr>
              <a:defRPr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24FF9AE9-FA52-457B-BBE3-6638A1179B5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>
            <a:normAutofit/>
          </a:bodyPr>
          <a:lstStyle>
            <a:lvl1pPr>
              <a:defRPr sz="3200">
                <a:latin typeface="+mj-lt"/>
              </a:defRPr>
            </a:lvl1pPr>
            <a:lvl2pPr>
              <a:defRPr sz="2800">
                <a:latin typeface="+mj-lt"/>
              </a:defRPr>
            </a:lvl2pPr>
            <a:lvl3pPr>
              <a:defRPr sz="2800">
                <a:latin typeface="+mj-lt"/>
              </a:defRPr>
            </a:lvl3pPr>
            <a:lvl4pPr>
              <a:defRPr sz="2400">
                <a:latin typeface="+mj-lt"/>
              </a:defRPr>
            </a:lvl4pPr>
            <a:lvl5pPr>
              <a:defRPr sz="2400">
                <a:latin typeface="+mj-lt"/>
              </a:defRPr>
            </a:lvl5pPr>
          </a:lstStyle>
          <a:p>
            <a:pPr lvl="0"/>
            <a:r>
              <a:rPr lang="de-DE" dirty="0"/>
              <a:t>Mastertextformat bearbeiten</a:t>
            </a:r>
          </a:p>
          <a:p>
            <a:pPr lvl="1"/>
            <a:r>
              <a:rPr lang="de-DE" dirty="0"/>
              <a:t>Zweite Ebene</a:t>
            </a:r>
          </a:p>
          <a:p>
            <a:pPr lvl="2"/>
            <a:r>
              <a:rPr lang="de-DE" dirty="0"/>
              <a:t>Dritte Ebene</a:t>
            </a:r>
          </a:p>
          <a:p>
            <a:pPr lvl="3"/>
            <a:r>
              <a:rPr lang="de-DE" dirty="0"/>
              <a:t>Vierte Ebene</a:t>
            </a:r>
          </a:p>
          <a:p>
            <a:pPr lvl="4"/>
            <a:r>
              <a:rPr lang="de-DE" dirty="0"/>
              <a:t>Fünfte Ebene</a:t>
            </a:r>
            <a:endParaRPr lang="de-CH" dirty="0"/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CFFDF78A-4C06-4761-A140-320D2D7B82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906F0C9-2867-4A20-B2A8-F6F2A85749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DD5B1BEC-8DF5-45D2-93AE-648355628DC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8338635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D49EC9B-3302-468D-8A46-4D123624F4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DE2FACD8-BB17-4CE5-96BD-75E0BADE0C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855CD33A-7FDF-4BC4-BFD2-0B7A1151FEC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0D83CF89-D766-4592-81B5-D968A283387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94D75B4F-B39D-4032-8320-F3744CBD355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34B2D5CB-76AC-491A-906C-AB09852FB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F3B0DFD4-7713-4208-B160-A6DFA7919F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BCA86E9B-BEE2-47E9-B9BA-FBF05618A8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00504567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E7BF89F-6016-4BA0-AA0D-9EC124A57D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5C266830-819E-4E18-9EAE-7ED2829165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DD3D64AA-9A3B-4A4B-B2FB-CC42375D71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46811DE0-9A59-47C3-860F-CAEA412E9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3138949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89138EFF-F9DB-4162-A23F-01B0C8EC3C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F560B568-BDFA-4593-AE61-76E6744EEF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29AE1549-F9E7-4BB2-9BD3-452C2323DD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012934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9563520-A875-4864-8A64-909BBAB5C2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B066BE26-3BAB-47F1-B196-BCBE76B3FF7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7964577B-02BC-48F4-8DC5-71B1B094501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0B2499D0-5AB9-4920-BD9C-079F21BF88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235C8EAB-B74D-4BB9-BF28-6284DB93C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BB0CB5F2-D8A9-4022-B6B2-42AB9CABFA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1161071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2B15606F-DBB4-4266-BE3C-87E5DB6096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  <a:endParaRPr lang="de-CH"/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1120CE91-4E5D-4793-B982-2FAF05BFCFA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6454729-8CC8-47C8-8415-9B0DCE002CD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21FB95-43A0-42CD-AF21-3D39A447B435}" type="datetimeFigureOut">
              <a:rPr lang="de-CH" smtClean="0"/>
              <a:t>12.06.2019</a:t>
            </a:fld>
            <a:endParaRPr lang="de-CH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AEBAC4FC-1B60-4BDC-8325-1B01BAD01B8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CH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B64E3C2-5E07-41FE-BA8F-F7709004B82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038332A-3F1F-41FE-9C06-1F25A7322B9B}" type="slidenum">
              <a:rPr lang="de-CH" smtClean="0"/>
              <a:t>‹Nr.›</a:t>
            </a:fld>
            <a:endParaRPr lang="de-CH"/>
          </a:p>
        </p:txBody>
      </p:sp>
    </p:spTree>
    <p:extLst>
      <p:ext uri="{BB962C8B-B14F-4D97-AF65-F5344CB8AC3E}">
        <p14:creationId xmlns:p14="http://schemas.microsoft.com/office/powerpoint/2010/main" val="3995396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60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file:////var/folders/j9/96t8wkcs5tlg5h5d9rqkwx340000gn/T/com.microsoft.Word/WebArchiveCopyPasteTempFiles/Java_Matlab_CM.jpg" TargetMode="External"/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Grafik 1">
            <a:extLst>
              <a:ext uri="{FF2B5EF4-FFF2-40B4-BE49-F238E27FC236}">
                <a16:creationId xmlns:a16="http://schemas.microsoft.com/office/drawing/2014/main" id="{553A2DE3-CE2C-DD4F-998F-49DBB9AA13C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1138" y="138461"/>
            <a:ext cx="10529724" cy="6581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68655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pic>
        <p:nvPicPr>
          <p:cNvPr id="7" name="Inhaltsplatzhalter 6">
            <a:extLst>
              <a:ext uri="{FF2B5EF4-FFF2-40B4-BE49-F238E27FC236}">
                <a16:creationId xmlns:a16="http://schemas.microsoft.com/office/drawing/2014/main" id="{20A84565-085A-0B4C-B1FC-74C3D8C4CD6F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53" r="7751"/>
          <a:stretch/>
        </p:blipFill>
        <p:spPr bwMode="auto">
          <a:xfrm>
            <a:off x="1056000" y="659966"/>
            <a:ext cx="10080000" cy="5538067"/>
          </a:xfrm>
          <a:prstGeom prst="rect">
            <a:avLst/>
          </a:prstGeom>
          <a:noFill/>
          <a:ln>
            <a:noFill/>
          </a:ln>
          <a:extLst>
            <a:ext uri="{53640926-AAD7-44D8-BBD7-CCE9431645EC}">
              <a14:shadowObscured xmlns:a14="http://schemas.microsoft.com/office/drawing/2010/main"/>
            </a:ext>
          </a:extLst>
        </p:spPr>
      </p:pic>
    </p:spTree>
    <p:extLst>
      <p:ext uri="{BB962C8B-B14F-4D97-AF65-F5344CB8AC3E}">
        <p14:creationId xmlns:p14="http://schemas.microsoft.com/office/powerpoint/2010/main" val="200274343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sp>
        <p:nvSpPr>
          <p:cNvPr id="2" name="Rectangle 2">
            <a:extLst>
              <a:ext uri="{FF2B5EF4-FFF2-40B4-BE49-F238E27FC236}">
                <a16:creationId xmlns:a16="http://schemas.microsoft.com/office/drawing/2014/main" id="{25FE6FA9-B793-5942-85DC-F788B29D347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1400" y="18161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de-CH"/>
          </a:p>
        </p:txBody>
      </p:sp>
      <p:pic>
        <p:nvPicPr>
          <p:cNvPr id="2049" name="Grafik 16" descr="/var/folders/j9/96t8wkcs5tlg5h5d9rqkwx340000gn/T/com.microsoft.Word/WebArchiveCopyPasteTempFiles/Java_Matlab_CM.jpg">
            <a:extLst>
              <a:ext uri="{FF2B5EF4-FFF2-40B4-BE49-F238E27FC236}">
                <a16:creationId xmlns:a16="http://schemas.microsoft.com/office/drawing/2014/main" id="{0A12B1A1-538A-BA4D-A4C8-C97D2931F40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r:link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228" t="1756" r="8095" b="937"/>
          <a:stretch>
            <a:fillRect/>
          </a:stretch>
        </p:blipFill>
        <p:spPr bwMode="auto">
          <a:xfrm>
            <a:off x="1056000" y="679176"/>
            <a:ext cx="10080000" cy="54996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4475518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Projektmanagement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46936041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01D0AF59-99C3-4251-AB9A-C966C6AD440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855405F-37A2-4869-9154-F8BE3BECE6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solidFill>
            <a:srgbClr val="FFFFFF"/>
          </a:solidFill>
          <a:ln w="9525">
            <a:noFill/>
          </a:ln>
          <a:effectLst>
            <a:outerShdw blurRad="63500" dist="17780" dir="5400000" algn="t" rotWithShape="0">
              <a:prstClr val="black">
                <a:alpha val="43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47719221-258E-497D-8DEA-B227AA2B49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13613" y="643467"/>
            <a:ext cx="10364773" cy="5571066"/>
          </a:xfrm>
          <a:prstGeom prst="rect">
            <a:avLst/>
          </a:prstGeom>
        </p:spPr>
      </p:pic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06.06.2019</a:t>
            </a:r>
          </a:p>
        </p:txBody>
      </p:sp>
    </p:spTree>
    <p:extLst>
      <p:ext uri="{BB962C8B-B14F-4D97-AF65-F5344CB8AC3E}">
        <p14:creationId xmlns:p14="http://schemas.microsoft.com/office/powerpoint/2010/main" val="18907612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Wunschziele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95148306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46E619-720C-DF4A-ADC1-089A3C9B2B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Wunschziele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009B7077-65CE-014D-975F-825E06D82D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/>
              <a:t>Safe / Load</a:t>
            </a:r>
          </a:p>
          <a:p>
            <a:r>
              <a:rPr lang="de-CH" dirty="0"/>
              <a:t>CISPR</a:t>
            </a:r>
          </a:p>
          <a:p>
            <a:r>
              <a:rPr lang="de-CH" dirty="0" err="1"/>
              <a:t>Sweep</a:t>
            </a:r>
            <a:r>
              <a:rPr lang="de-CH" dirty="0"/>
              <a:t> Mode</a:t>
            </a:r>
          </a:p>
          <a:p>
            <a:r>
              <a:rPr lang="de-CH" dirty="0"/>
              <a:t>Linear / </a:t>
            </a:r>
            <a:r>
              <a:rPr lang="de-CH" dirty="0" err="1"/>
              <a:t>Logartihmic</a:t>
            </a:r>
            <a:r>
              <a:rPr lang="de-CH" dirty="0"/>
              <a:t> Mode</a:t>
            </a:r>
          </a:p>
          <a:p>
            <a:r>
              <a:rPr lang="de-CH" dirty="0" err="1"/>
              <a:t>About</a:t>
            </a:r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276371E2-0AFF-304C-99A6-3CE7E969D7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673ED-63A6-4405-AA4E-AE8BFC90B006}" type="datetime1">
              <a:rPr lang="de-CH" smtClean="0"/>
              <a:t>12.06.2019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8FA85CC8-4CB5-9942-B64E-5DA83CE4BA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– 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096DD810-4FCA-F542-985D-8FB8F70927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15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8825603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C9B7E09-D7E1-7D4C-A0A2-4F5E2C6F56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Fragen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98B8D3D9-3BB4-7945-96E7-6AC761EE559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FC95DB4-2FCC-C344-B1EA-5DD7C5B25A2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49"/>
            <a:ext cx="2743200" cy="365125"/>
          </a:xfrm>
        </p:spPr>
        <p:txBody>
          <a:bodyPr/>
          <a:lstStyle/>
          <a:p>
            <a:fld id="{A27673ED-63A6-4405-AA4E-AE8BFC90B006}" type="datetime1">
              <a:rPr lang="de-CH" smtClean="0"/>
              <a:t>12.06.2019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6481194A-FAC5-2E40-B716-DADF832C1A6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– 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48EC04D0-A4AA-144B-942B-4D2460330A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16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2104813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77620101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B9FF99BD-075F-4761-A995-6FC574BD25E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6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A7B21A54-9BA3-4EA9-B460-5A829ADD905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12" y="480060"/>
            <a:ext cx="11237976" cy="5897880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6FA8F714-B9D8-488A-8CCA-E9948FF913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43466" y="643468"/>
            <a:ext cx="10905067" cy="5571066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" name="Grafik 1">
            <a:extLst>
              <a:ext uri="{FF2B5EF4-FFF2-40B4-BE49-F238E27FC236}">
                <a16:creationId xmlns:a16="http://schemas.microsoft.com/office/drawing/2014/main" id="{24973857-E687-BF46-B43B-37E5B66D7A2D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3816622" y="1123527"/>
            <a:ext cx="4558750" cy="4604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36642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uppieren 4">
            <a:extLst>
              <a:ext uri="{FF2B5EF4-FFF2-40B4-BE49-F238E27FC236}">
                <a16:creationId xmlns:a16="http://schemas.microsoft.com/office/drawing/2014/main" id="{A0F68D1E-58C8-094D-8995-9FFF940DD734}"/>
              </a:ext>
            </a:extLst>
          </p:cNvPr>
          <p:cNvGrpSpPr/>
          <p:nvPr/>
        </p:nvGrpSpPr>
        <p:grpSpPr>
          <a:xfrm>
            <a:off x="609600" y="142637"/>
            <a:ext cx="10707757" cy="6311172"/>
            <a:chOff x="609600" y="142637"/>
            <a:chExt cx="10707757" cy="6311172"/>
          </a:xfrm>
        </p:grpSpPr>
        <p:pic>
          <p:nvPicPr>
            <p:cNvPr id="3" name="Grafik 2">
              <a:extLst>
                <a:ext uri="{FF2B5EF4-FFF2-40B4-BE49-F238E27FC236}">
                  <a16:creationId xmlns:a16="http://schemas.microsoft.com/office/drawing/2014/main" id="{A019F3D5-3FFE-C849-958A-E1573A4BBF2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b="5893"/>
            <a:stretch/>
          </p:blipFill>
          <p:spPr>
            <a:xfrm>
              <a:off x="609600" y="155889"/>
              <a:ext cx="10707757" cy="6297920"/>
            </a:xfrm>
            <a:prstGeom prst="rect">
              <a:avLst/>
            </a:prstGeom>
          </p:spPr>
        </p:pic>
        <p:pic>
          <p:nvPicPr>
            <p:cNvPr id="4" name="Grafik 3">
              <a:extLst>
                <a:ext uri="{FF2B5EF4-FFF2-40B4-BE49-F238E27FC236}">
                  <a16:creationId xmlns:a16="http://schemas.microsoft.com/office/drawing/2014/main" id="{391FA9E4-3400-9444-A72F-E66B1746C486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7913757" y="142637"/>
              <a:ext cx="3403600" cy="1651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952508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D2F1A48-6529-4D4A-AE45-50028DA71EF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b="1" dirty="0"/>
              <a:t>«DJ» EMI Filter für Netzteil</a:t>
            </a:r>
            <a:endParaRPr lang="de-CH" dirty="0"/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C8C3DE7B-2211-4F15-B0A3-E57FEB0490E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de-CH" dirty="0"/>
              <a:t>pro2E – Team 5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9DEF9A7D-440B-49B2-85B3-2A37EB30FE5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9788456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Mussziele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322158775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F83D10EB-863D-5748-8FBC-789710F3EB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CH" dirty="0"/>
              <a:t>Mussziele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FD7B8FF9-3763-5F43-A36C-C79A5693051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CH" dirty="0" err="1"/>
              <a:t>Slider</a:t>
            </a:r>
            <a:r>
              <a:rPr lang="de-CH" dirty="0"/>
              <a:t> mit ± 30%</a:t>
            </a:r>
          </a:p>
          <a:p>
            <a:r>
              <a:rPr lang="de-CH" dirty="0" err="1"/>
              <a:t>Einfügungsverluste</a:t>
            </a:r>
            <a:r>
              <a:rPr lang="de-CH" dirty="0"/>
              <a:t> (CM und DM)</a:t>
            </a:r>
          </a:p>
          <a:p>
            <a:r>
              <a:rPr lang="de-CH" dirty="0"/>
              <a:t>Bedienungsfreundlich und </a:t>
            </a:r>
            <a:r>
              <a:rPr lang="de-CH" dirty="0" err="1"/>
              <a:t>selbsterklärend</a:t>
            </a:r>
            <a:r>
              <a:rPr lang="de-CH" dirty="0"/>
              <a:t> </a:t>
            </a:r>
          </a:p>
          <a:p>
            <a:endParaRPr lang="de-CH" dirty="0"/>
          </a:p>
          <a:p>
            <a:endParaRPr lang="de-CH" dirty="0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398B1F2-5191-EF4B-A150-546560EB980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7673ED-63A6-4405-AA4E-AE8BFC90B006}" type="datetime1">
              <a:rPr lang="de-CH" smtClean="0"/>
              <a:t>12.06.2019</a:t>
            </a:fld>
            <a:endParaRPr lang="de-CH" dirty="0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24AE63D3-33D1-C04B-9ED3-18F4E49432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de-CH"/>
              <a:t>pro2E – Team 5</a:t>
            </a:r>
            <a:endParaRPr lang="de-CH" dirty="0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1AFE815C-81FA-6048-85E0-734C21527C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38332A-3F1F-41FE-9C06-1F25A7322B9B}" type="slidenum">
              <a:rPr lang="de-CH" smtClean="0"/>
              <a:pPr/>
              <a:t>6</a:t>
            </a:fld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13604904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0BE6E27B-B307-CD42-BB84-1E77CC40EFA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Software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08BB1F3-DBBC-2E47-9BEF-7744098C787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13DEF6E3-FAF1-7146-BA2A-99B5F7C2B25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40061691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  <p:pic>
        <p:nvPicPr>
          <p:cNvPr id="7" name="Grafik 6">
            <a:extLst>
              <a:ext uri="{FF2B5EF4-FFF2-40B4-BE49-F238E27FC236}">
                <a16:creationId xmlns:a16="http://schemas.microsoft.com/office/drawing/2014/main" id="{42514D0E-B2EA-694C-9532-07A5630B3A0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1779" y="556415"/>
            <a:ext cx="10168442" cy="5745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65047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11F0AE94-EBF3-5D49-9AB2-E1ABD36545BB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CH" dirty="0"/>
              <a:t>Elektrotechnik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E2835607-AA1D-F14D-A05B-67FAC01CEF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de-CH"/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E38A89AA-A10F-6B42-B102-F747BC7DEF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r>
              <a:rPr lang="de-CH"/>
              <a:t>06.06.2019</a:t>
            </a:r>
            <a:endParaRPr lang="de-CH" dirty="0"/>
          </a:p>
        </p:txBody>
      </p:sp>
    </p:spTree>
    <p:extLst>
      <p:ext uri="{BB962C8B-B14F-4D97-AF65-F5344CB8AC3E}">
        <p14:creationId xmlns:p14="http://schemas.microsoft.com/office/powerpoint/2010/main" val="280398133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Graustufe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77</Words>
  <Application>Microsoft Office PowerPoint</Application>
  <PresentationFormat>Breitbild</PresentationFormat>
  <Paragraphs>38</Paragraphs>
  <Slides>17</Slides>
  <Notes>1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17</vt:i4>
      </vt:variant>
    </vt:vector>
  </HeadingPairs>
  <TitlesOfParts>
    <vt:vector size="21" baseType="lpstr">
      <vt:lpstr>Arial</vt:lpstr>
      <vt:lpstr>Calibri</vt:lpstr>
      <vt:lpstr>Calibri Light</vt:lpstr>
      <vt:lpstr>Office</vt:lpstr>
      <vt:lpstr>PowerPoint-Präsentation</vt:lpstr>
      <vt:lpstr>PowerPoint-Präsentation</vt:lpstr>
      <vt:lpstr>PowerPoint-Präsentation</vt:lpstr>
      <vt:lpstr>«DJ» EMI Filter für Netzteil</vt:lpstr>
      <vt:lpstr>Mussziele</vt:lpstr>
      <vt:lpstr>Mussziele</vt:lpstr>
      <vt:lpstr>Software</vt:lpstr>
      <vt:lpstr>PowerPoint-Präsentation</vt:lpstr>
      <vt:lpstr>Elektrotechnik</vt:lpstr>
      <vt:lpstr>PowerPoint-Präsentation</vt:lpstr>
      <vt:lpstr>PowerPoint-Präsentation</vt:lpstr>
      <vt:lpstr>Projektmanagement</vt:lpstr>
      <vt:lpstr>PowerPoint-Präsentation</vt:lpstr>
      <vt:lpstr>Wunschziele</vt:lpstr>
      <vt:lpstr>Wunschziele</vt:lpstr>
      <vt:lpstr>Fragen</vt:lpstr>
      <vt:lpstr>PowerPoint-Präsentation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PowerPoint-Präsentation</dc:title>
  <dc:creator>Krummenacher Luca (s)</dc:creator>
  <cp:lastModifiedBy>Marina Taborda</cp:lastModifiedBy>
  <cp:revision>14</cp:revision>
  <dcterms:created xsi:type="dcterms:W3CDTF">2019-06-07T11:19:20Z</dcterms:created>
  <dcterms:modified xsi:type="dcterms:W3CDTF">2019-06-12T19:49:22Z</dcterms:modified>
</cp:coreProperties>
</file>